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5" r:id="rId3"/>
    <p:sldId id="263" r:id="rId4"/>
    <p:sldId id="265" r:id="rId5"/>
    <p:sldId id="266" r:id="rId6"/>
    <p:sldId id="286" r:id="rId7"/>
    <p:sldId id="287" r:id="rId8"/>
    <p:sldId id="261" r:id="rId9"/>
    <p:sldId id="262" r:id="rId10"/>
    <p:sldId id="264" r:id="rId11"/>
    <p:sldId id="288" r:id="rId12"/>
    <p:sldId id="291" r:id="rId13"/>
    <p:sldId id="292" r:id="rId14"/>
    <p:sldId id="289" r:id="rId1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y Zigenis" userId="c1c7a32b-c7de-47f6-8706-1279dd1df3e6" providerId="ADAL" clId="{F7B672F0-E612-40F7-98E6-2F5ADE99795C}"/>
    <pc:docChg chg="undo custSel addSld modSld sldOrd">
      <pc:chgData name="Kristy Zigenis" userId="c1c7a32b-c7de-47f6-8706-1279dd1df3e6" providerId="ADAL" clId="{F7B672F0-E612-40F7-98E6-2F5ADE99795C}" dt="2018-09-20T13:26:47.054" v="239" actId="1076"/>
      <pc:docMkLst>
        <pc:docMk/>
      </pc:docMkLst>
      <pc:sldChg chg="addSp delSp modSp">
        <pc:chgData name="Kristy Zigenis" userId="c1c7a32b-c7de-47f6-8706-1279dd1df3e6" providerId="ADAL" clId="{F7B672F0-E612-40F7-98E6-2F5ADE99795C}" dt="2018-09-20T12:59:16.457" v="131" actId="1076"/>
        <pc:sldMkLst>
          <pc:docMk/>
          <pc:sldMk cId="2325272487" sldId="262"/>
        </pc:sldMkLst>
        <pc:spChg chg="add del mod ord">
          <ac:chgData name="Kristy Zigenis" userId="c1c7a32b-c7de-47f6-8706-1279dd1df3e6" providerId="ADAL" clId="{F7B672F0-E612-40F7-98E6-2F5ADE99795C}" dt="2018-09-20T12:59:16.457" v="131" actId="1076"/>
          <ac:spMkLst>
            <pc:docMk/>
            <pc:sldMk cId="2325272487" sldId="262"/>
            <ac:spMk id="3" creationId="{02AFCF16-53A7-48E6-BF87-555E177F2125}"/>
          </ac:spMkLst>
        </pc:spChg>
        <pc:picChg chg="add mod ord">
          <ac:chgData name="Kristy Zigenis" userId="c1c7a32b-c7de-47f6-8706-1279dd1df3e6" providerId="ADAL" clId="{F7B672F0-E612-40F7-98E6-2F5ADE99795C}" dt="2018-09-20T12:59:00.953" v="129" actId="1076"/>
          <ac:picMkLst>
            <pc:docMk/>
            <pc:sldMk cId="2325272487" sldId="262"/>
            <ac:picMk id="1026" creationId="{6A84064E-C337-44F9-88E1-C16BDF48B241}"/>
          </ac:picMkLst>
        </pc:picChg>
      </pc:sldChg>
      <pc:sldChg chg="addSp delSp modSp">
        <pc:chgData name="Kristy Zigenis" userId="c1c7a32b-c7de-47f6-8706-1279dd1df3e6" providerId="ADAL" clId="{F7B672F0-E612-40F7-98E6-2F5ADE99795C}" dt="2018-09-20T13:26:47.054" v="239" actId="1076"/>
        <pc:sldMkLst>
          <pc:docMk/>
          <pc:sldMk cId="730722904" sldId="264"/>
        </pc:sldMkLst>
        <pc:spChg chg="mod">
          <ac:chgData name="Kristy Zigenis" userId="c1c7a32b-c7de-47f6-8706-1279dd1df3e6" providerId="ADAL" clId="{F7B672F0-E612-40F7-98E6-2F5ADE99795C}" dt="2018-09-20T13:26:02.324" v="236" actId="20577"/>
          <ac:spMkLst>
            <pc:docMk/>
            <pc:sldMk cId="730722904" sldId="264"/>
            <ac:spMk id="7" creationId="{00000000-0000-0000-0000-000000000000}"/>
          </ac:spMkLst>
        </pc:spChg>
        <pc:spChg chg="mod">
          <ac:chgData name="Kristy Zigenis" userId="c1c7a32b-c7de-47f6-8706-1279dd1df3e6" providerId="ADAL" clId="{F7B672F0-E612-40F7-98E6-2F5ADE99795C}" dt="2018-09-20T13:25:52.063" v="231" actId="20577"/>
          <ac:spMkLst>
            <pc:docMk/>
            <pc:sldMk cId="730722904" sldId="264"/>
            <ac:spMk id="8" creationId="{00000000-0000-0000-0000-000000000000}"/>
          </ac:spMkLst>
        </pc:spChg>
        <pc:picChg chg="add del mod ord">
          <ac:chgData name="Kristy Zigenis" userId="c1c7a32b-c7de-47f6-8706-1279dd1df3e6" providerId="ADAL" clId="{F7B672F0-E612-40F7-98E6-2F5ADE99795C}" dt="2018-09-20T13:21:50.802" v="172" actId="478"/>
          <ac:picMkLst>
            <pc:docMk/>
            <pc:sldMk cId="730722904" sldId="264"/>
            <ac:picMk id="2050" creationId="{3863A391-38A9-4F0A-BE45-382F84231A9B}"/>
          </ac:picMkLst>
        </pc:picChg>
        <pc:picChg chg="add mod">
          <ac:chgData name="Kristy Zigenis" userId="c1c7a32b-c7de-47f6-8706-1279dd1df3e6" providerId="ADAL" clId="{F7B672F0-E612-40F7-98E6-2F5ADE99795C}" dt="2018-09-20T13:26:47.054" v="239" actId="1076"/>
          <ac:picMkLst>
            <pc:docMk/>
            <pc:sldMk cId="730722904" sldId="264"/>
            <ac:picMk id="2052" creationId="{3CD41DFB-DCC6-4621-98B4-B4DD682E3CB5}"/>
          </ac:picMkLst>
        </pc:picChg>
      </pc:sldChg>
      <pc:sldChg chg="modSp ord">
        <pc:chgData name="Kristy Zigenis" userId="c1c7a32b-c7de-47f6-8706-1279dd1df3e6" providerId="ADAL" clId="{F7B672F0-E612-40F7-98E6-2F5ADE99795C}" dt="2018-09-20T12:50:06.474" v="122" actId="5793"/>
        <pc:sldMkLst>
          <pc:docMk/>
          <pc:sldMk cId="172528857" sldId="289"/>
        </pc:sldMkLst>
        <pc:spChg chg="mod">
          <ac:chgData name="Kristy Zigenis" userId="c1c7a32b-c7de-47f6-8706-1279dd1df3e6" providerId="ADAL" clId="{F7B672F0-E612-40F7-98E6-2F5ADE99795C}" dt="2018-09-20T12:50:06.474" v="122" actId="5793"/>
          <ac:spMkLst>
            <pc:docMk/>
            <pc:sldMk cId="172528857" sldId="289"/>
            <ac:spMk id="3" creationId="{00000000-0000-0000-0000-000000000000}"/>
          </ac:spMkLst>
        </pc:spChg>
      </pc:sldChg>
      <pc:sldChg chg="addSp modSp add">
        <pc:chgData name="Kristy Zigenis" userId="c1c7a32b-c7de-47f6-8706-1279dd1df3e6" providerId="ADAL" clId="{F7B672F0-E612-40F7-98E6-2F5ADE99795C}" dt="2018-09-20T12:49:39.354" v="80" actId="255"/>
        <pc:sldMkLst>
          <pc:docMk/>
          <pc:sldMk cId="2372695784" sldId="291"/>
        </pc:sldMkLst>
        <pc:spChg chg="mod">
          <ac:chgData name="Kristy Zigenis" userId="c1c7a32b-c7de-47f6-8706-1279dd1df3e6" providerId="ADAL" clId="{F7B672F0-E612-40F7-98E6-2F5ADE99795C}" dt="2018-09-20T12:44:35.169" v="6" actId="1076"/>
          <ac:spMkLst>
            <pc:docMk/>
            <pc:sldMk cId="2372695784" sldId="291"/>
            <ac:spMk id="2" creationId="{E94B92D8-BE69-48C3-B5D0-4B70B20BFF4F}"/>
          </ac:spMkLst>
        </pc:spChg>
        <pc:spChg chg="mod">
          <ac:chgData name="Kristy Zigenis" userId="c1c7a32b-c7de-47f6-8706-1279dd1df3e6" providerId="ADAL" clId="{F7B672F0-E612-40F7-98E6-2F5ADE99795C}" dt="2018-09-20T12:49:39.354" v="80" actId="255"/>
          <ac:spMkLst>
            <pc:docMk/>
            <pc:sldMk cId="2372695784" sldId="291"/>
            <ac:spMk id="3" creationId="{760514CE-E5CC-4E1C-9944-BDDEB5BF029B}"/>
          </ac:spMkLst>
        </pc:spChg>
        <pc:picChg chg="add mod ord">
          <ac:chgData name="Kristy Zigenis" userId="c1c7a32b-c7de-47f6-8706-1279dd1df3e6" providerId="ADAL" clId="{F7B672F0-E612-40F7-98E6-2F5ADE99795C}" dt="2018-09-20T12:49:21.106" v="79" actId="14100"/>
          <ac:picMkLst>
            <pc:docMk/>
            <pc:sldMk cId="2372695784" sldId="291"/>
            <ac:picMk id="7" creationId="{1D6E7547-03ED-48E5-A4D2-ED72749B3C2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2F808-A591-4D2B-97DF-9DF214D4D12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C1B506-66AF-4480-8D09-5AB16AC5A6AF}">
      <dgm:prSet phldrT="[Text]"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Assess</a:t>
          </a:r>
        </a:p>
      </dgm:t>
    </dgm:pt>
    <dgm:pt modelId="{84ED8161-1B1A-4C45-A8C9-A8828C738574}" type="parTrans" cxnId="{D9FA12D5-C112-48C5-8B80-675D4281B151}">
      <dgm:prSet/>
      <dgm:spPr/>
      <dgm:t>
        <a:bodyPr/>
        <a:lstStyle/>
        <a:p>
          <a:endParaRPr lang="en-US"/>
        </a:p>
      </dgm:t>
    </dgm:pt>
    <dgm:pt modelId="{656C6E74-1A6E-4747-BBE6-F9F9ED2C2F17}" type="sibTrans" cxnId="{D9FA12D5-C112-48C5-8B80-675D4281B151}">
      <dgm:prSet/>
      <dgm:spPr/>
      <dgm:t>
        <a:bodyPr/>
        <a:lstStyle/>
        <a:p>
          <a:endParaRPr lang="en-US"/>
        </a:p>
      </dgm:t>
    </dgm:pt>
    <dgm:pt modelId="{9B2591F4-8D77-481D-8CBA-C437590B0538}">
      <dgm:prSet phldrT="[Text]"/>
      <dgm:spPr/>
      <dgm:t>
        <a:bodyPr/>
        <a:lstStyle/>
        <a:p>
          <a:r>
            <a:rPr lang="en-US" dirty="0"/>
            <a:t>Which vaccine(s) your patient needs</a:t>
          </a:r>
        </a:p>
      </dgm:t>
    </dgm:pt>
    <dgm:pt modelId="{8F964101-D1BC-482F-B1AB-F3240152ACF4}" type="parTrans" cxnId="{E23EC3B7-2626-4A17-B471-6CB21E96131F}">
      <dgm:prSet/>
      <dgm:spPr/>
      <dgm:t>
        <a:bodyPr/>
        <a:lstStyle/>
        <a:p>
          <a:endParaRPr lang="en-US"/>
        </a:p>
      </dgm:t>
    </dgm:pt>
    <dgm:pt modelId="{8F6B3778-227E-4913-85E1-FB1076872970}" type="sibTrans" cxnId="{E23EC3B7-2626-4A17-B471-6CB21E96131F}">
      <dgm:prSet/>
      <dgm:spPr/>
      <dgm:t>
        <a:bodyPr/>
        <a:lstStyle/>
        <a:p>
          <a:endParaRPr lang="en-US"/>
        </a:p>
      </dgm:t>
    </dgm:pt>
    <dgm:pt modelId="{B1D5AF52-878A-442A-AE0F-7D867953D28B}">
      <dgm:prSet phldrT="[Text]" custT="1"/>
      <dgm:spPr/>
      <dgm:t>
        <a:bodyPr/>
        <a:lstStyle/>
        <a:p>
          <a:r>
            <a:rPr lang="en-US" sz="2800" baseline="0" dirty="0"/>
            <a:t>Recommend</a:t>
          </a:r>
        </a:p>
      </dgm:t>
    </dgm:pt>
    <dgm:pt modelId="{31962100-6FFA-446C-80F1-6539F73A20FA}" type="parTrans" cxnId="{351AB38E-EDC3-4E8D-9A52-4FFD14F925A7}">
      <dgm:prSet/>
      <dgm:spPr/>
      <dgm:t>
        <a:bodyPr/>
        <a:lstStyle/>
        <a:p>
          <a:endParaRPr lang="en-US"/>
        </a:p>
      </dgm:t>
    </dgm:pt>
    <dgm:pt modelId="{E04AA3A2-2C9E-41F7-9E92-8910ED60BFB8}" type="sibTrans" cxnId="{351AB38E-EDC3-4E8D-9A52-4FFD14F925A7}">
      <dgm:prSet/>
      <dgm:spPr/>
      <dgm:t>
        <a:bodyPr/>
        <a:lstStyle/>
        <a:p>
          <a:endParaRPr lang="en-US"/>
        </a:p>
      </dgm:t>
    </dgm:pt>
    <dgm:pt modelId="{2B211A33-3604-44F5-8713-151938C7601C}">
      <dgm:prSet phldrT="[Text]"/>
      <dgm:spPr/>
      <dgm:t>
        <a:bodyPr/>
        <a:lstStyle/>
        <a:p>
          <a:r>
            <a:rPr lang="en-US" dirty="0"/>
            <a:t>The vaccine(s) to the patient</a:t>
          </a:r>
        </a:p>
      </dgm:t>
    </dgm:pt>
    <dgm:pt modelId="{F54C6CAC-8F3D-48B5-BC9F-AD31F21A3F44}" type="parTrans" cxnId="{4373F192-F6C4-4EAB-9BF3-EA84F7EE2F20}">
      <dgm:prSet/>
      <dgm:spPr/>
      <dgm:t>
        <a:bodyPr/>
        <a:lstStyle/>
        <a:p>
          <a:endParaRPr lang="en-US"/>
        </a:p>
      </dgm:t>
    </dgm:pt>
    <dgm:pt modelId="{59B3788B-4455-429F-922E-4B3DC9F00CE7}" type="sibTrans" cxnId="{4373F192-F6C4-4EAB-9BF3-EA84F7EE2F20}">
      <dgm:prSet/>
      <dgm:spPr/>
      <dgm:t>
        <a:bodyPr/>
        <a:lstStyle/>
        <a:p>
          <a:endParaRPr lang="en-US"/>
        </a:p>
      </dgm:t>
    </dgm:pt>
    <dgm:pt modelId="{B5C4E3D6-E97E-4488-92E0-238D3639F312}">
      <dgm:prSet phldrT="[Text]" custT="1"/>
      <dgm:spPr/>
      <dgm:t>
        <a:bodyPr/>
        <a:lstStyle/>
        <a:p>
          <a:r>
            <a:rPr lang="en-US" sz="2800" dirty="0"/>
            <a:t>Administer/Refer</a:t>
          </a:r>
        </a:p>
      </dgm:t>
    </dgm:pt>
    <dgm:pt modelId="{B068E25D-4FCE-4A76-9ADD-58B40B55B861}" type="parTrans" cxnId="{F012A91C-CBA4-44E8-9581-8CBE2F4244F8}">
      <dgm:prSet/>
      <dgm:spPr/>
      <dgm:t>
        <a:bodyPr/>
        <a:lstStyle/>
        <a:p>
          <a:endParaRPr lang="en-US"/>
        </a:p>
      </dgm:t>
    </dgm:pt>
    <dgm:pt modelId="{7A00AE65-56E4-483B-A6A3-4BCBD3B4F70D}" type="sibTrans" cxnId="{F012A91C-CBA4-44E8-9581-8CBE2F4244F8}">
      <dgm:prSet/>
      <dgm:spPr/>
      <dgm:t>
        <a:bodyPr/>
        <a:lstStyle/>
        <a:p>
          <a:endParaRPr lang="en-US"/>
        </a:p>
      </dgm:t>
    </dgm:pt>
    <dgm:pt modelId="{E2B932CF-E6CF-4299-B2C1-30AD08BA42F8}">
      <dgm:prSet phldrT="[Text]" custT="1"/>
      <dgm:spPr/>
      <dgm:t>
        <a:bodyPr/>
        <a:lstStyle/>
        <a:p>
          <a:r>
            <a:rPr lang="en-US" sz="1200" dirty="0"/>
            <a:t> The vaccine(s) or refer to an immunizing provider </a:t>
          </a:r>
        </a:p>
      </dgm:t>
    </dgm:pt>
    <dgm:pt modelId="{AEEDF777-524D-461A-AEA6-8C61F330E027}" type="parTrans" cxnId="{E56CD834-BA1D-426D-AED8-CA059DB3EC4A}">
      <dgm:prSet/>
      <dgm:spPr/>
      <dgm:t>
        <a:bodyPr/>
        <a:lstStyle/>
        <a:p>
          <a:endParaRPr lang="en-US"/>
        </a:p>
      </dgm:t>
    </dgm:pt>
    <dgm:pt modelId="{FD29B4C7-80D8-4D93-AC74-7D6A2A6CCA94}" type="sibTrans" cxnId="{E56CD834-BA1D-426D-AED8-CA059DB3EC4A}">
      <dgm:prSet/>
      <dgm:spPr/>
      <dgm:t>
        <a:bodyPr/>
        <a:lstStyle/>
        <a:p>
          <a:endParaRPr lang="en-US"/>
        </a:p>
      </dgm:t>
    </dgm:pt>
    <dgm:pt modelId="{4AECD813-46E8-47AF-BF2B-D833EC37B21D}">
      <dgm:prSet phldrT="[Text]" custT="1"/>
      <dgm:spPr/>
      <dgm:t>
        <a:bodyPr/>
        <a:lstStyle/>
        <a:p>
          <a:r>
            <a:rPr lang="en-US" sz="2800" dirty="0"/>
            <a:t>Document </a:t>
          </a:r>
        </a:p>
      </dgm:t>
    </dgm:pt>
    <dgm:pt modelId="{6F2F6704-C194-4B93-9907-A23B7198A805}" type="parTrans" cxnId="{7E8ABD2B-5E46-4630-9042-FDB311C8295E}">
      <dgm:prSet/>
      <dgm:spPr/>
      <dgm:t>
        <a:bodyPr/>
        <a:lstStyle/>
        <a:p>
          <a:endParaRPr lang="en-US"/>
        </a:p>
      </dgm:t>
    </dgm:pt>
    <dgm:pt modelId="{4234C136-8F50-4B5A-A4E8-BF7997D34BD4}" type="sibTrans" cxnId="{7E8ABD2B-5E46-4630-9042-FDB311C8295E}">
      <dgm:prSet/>
      <dgm:spPr/>
      <dgm:t>
        <a:bodyPr/>
        <a:lstStyle/>
        <a:p>
          <a:endParaRPr lang="en-US"/>
        </a:p>
      </dgm:t>
    </dgm:pt>
    <dgm:pt modelId="{012BB8AF-B6EF-4902-9F83-E80C37571374}">
      <dgm:prSet phldrT="[Text]"/>
      <dgm:spPr/>
      <dgm:t>
        <a:bodyPr/>
        <a:lstStyle/>
        <a:p>
          <a:r>
            <a:rPr lang="en-US" dirty="0"/>
            <a:t>The administered vaccine(s) in NV WebIZ</a:t>
          </a:r>
        </a:p>
      </dgm:t>
    </dgm:pt>
    <dgm:pt modelId="{B8C2F0AA-961D-4015-BB8D-3CBB586C9D00}" type="parTrans" cxnId="{8DAD5F18-DAB7-45C6-BB28-E9DF71F173A9}">
      <dgm:prSet/>
      <dgm:spPr/>
      <dgm:t>
        <a:bodyPr/>
        <a:lstStyle/>
        <a:p>
          <a:endParaRPr lang="en-US"/>
        </a:p>
      </dgm:t>
    </dgm:pt>
    <dgm:pt modelId="{B6EEF8B8-59E2-4A31-98C6-4212728FE20F}" type="sibTrans" cxnId="{8DAD5F18-DAB7-45C6-BB28-E9DF71F173A9}">
      <dgm:prSet/>
      <dgm:spPr/>
      <dgm:t>
        <a:bodyPr/>
        <a:lstStyle/>
        <a:p>
          <a:endParaRPr lang="en-US"/>
        </a:p>
      </dgm:t>
    </dgm:pt>
    <dgm:pt modelId="{6164838F-5FE7-4C10-92D8-010ED53C089C}" type="pres">
      <dgm:prSet presAssocID="{9B62F808-A591-4D2B-97DF-9DF214D4D1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FA1EF4F-B502-4979-A981-B4DA21F0E889}" type="pres">
      <dgm:prSet presAssocID="{21C1B506-66AF-4480-8D09-5AB16AC5A6AF}" presName="composite" presStyleCnt="0"/>
      <dgm:spPr/>
    </dgm:pt>
    <dgm:pt modelId="{05BC0352-3A01-4246-87CD-C3A889A58D37}" type="pres">
      <dgm:prSet presAssocID="{21C1B506-66AF-4480-8D09-5AB16AC5A6AF}" presName="bentUpArrow1" presStyleLbl="alignImgPlace1" presStyleIdx="0" presStyleCnt="3" custLinFactNeighborX="-13825" custLinFactNeighborY="-3483"/>
      <dgm:spPr/>
    </dgm:pt>
    <dgm:pt modelId="{718966A5-E3EE-41FD-AF8B-A57175BC7F3C}" type="pres">
      <dgm:prSet presAssocID="{21C1B506-66AF-4480-8D09-5AB16AC5A6AF}" presName="ParentText" presStyleLbl="node1" presStyleIdx="0" presStyleCnt="4" custLinFactNeighborX="-2002" custLinFactNeighborY="-81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57E1F-9973-4785-98A8-67C8267DFBD9}" type="pres">
      <dgm:prSet presAssocID="{21C1B506-66AF-4480-8D09-5AB16AC5A6AF}" presName="ChildText" presStyleLbl="revTx" presStyleIdx="0" presStyleCnt="4" custLinFactNeighborX="-5041" custLinFactNeighborY="-3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B0073-C955-4492-8312-4E8DC68ADE4C}" type="pres">
      <dgm:prSet presAssocID="{656C6E74-1A6E-4747-BBE6-F9F9ED2C2F17}" presName="sibTrans" presStyleCnt="0"/>
      <dgm:spPr/>
    </dgm:pt>
    <dgm:pt modelId="{B8A9A8BC-5678-4432-811A-6DC139DB3708}" type="pres">
      <dgm:prSet presAssocID="{B1D5AF52-878A-442A-AE0F-7D867953D28B}" presName="composite" presStyleCnt="0"/>
      <dgm:spPr/>
    </dgm:pt>
    <dgm:pt modelId="{53F634B5-1370-4302-8648-526C58E39E5E}" type="pres">
      <dgm:prSet presAssocID="{B1D5AF52-878A-442A-AE0F-7D867953D28B}" presName="bentUpArrow1" presStyleLbl="alignImgPlace1" presStyleIdx="1" presStyleCnt="3" custLinFactNeighborX="-47217" custLinFactNeighborY="-12872"/>
      <dgm:spPr/>
    </dgm:pt>
    <dgm:pt modelId="{070F0A12-FD87-43F3-B341-0BEB8AD6E07A}" type="pres">
      <dgm:prSet presAssocID="{B1D5AF52-878A-442A-AE0F-7D867953D28B}" presName="ParentText" presStyleLbl="node1" presStyleIdx="1" presStyleCnt="4" custScaleX="163984" custLinFactNeighborX="5458" custLinFactNeighborY="-100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98F8-3162-4B9E-BADA-13585BEC3C24}" type="pres">
      <dgm:prSet presAssocID="{B1D5AF52-878A-442A-AE0F-7D867953D28B}" presName="ChildText" presStyleLbl="revTx" presStyleIdx="1" presStyleCnt="4" custLinFactNeighborX="51893" custLinFactNeighborY="-5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5800B-3DE3-44A2-8AC2-C4DC45384C54}" type="pres">
      <dgm:prSet presAssocID="{E04AA3A2-2C9E-41F7-9E92-8910ED60BFB8}" presName="sibTrans" presStyleCnt="0"/>
      <dgm:spPr/>
    </dgm:pt>
    <dgm:pt modelId="{A67361A7-E5A2-44C3-8B6F-00B3B0AD90EB}" type="pres">
      <dgm:prSet presAssocID="{B5C4E3D6-E97E-4488-92E0-238D3639F312}" presName="composite" presStyleCnt="0"/>
      <dgm:spPr/>
    </dgm:pt>
    <dgm:pt modelId="{1A7A068F-E853-41A4-8016-F844E0D774F2}" type="pres">
      <dgm:prSet presAssocID="{B5C4E3D6-E97E-4488-92E0-238D3639F312}" presName="bentUpArrow1" presStyleLbl="alignImgPlace1" presStyleIdx="2" presStyleCnt="3" custLinFactNeighborX="-27129" custLinFactNeighborY="-3298"/>
      <dgm:spPr/>
    </dgm:pt>
    <dgm:pt modelId="{60732B7D-1706-4115-90DC-B3F37F5CEEA1}" type="pres">
      <dgm:prSet presAssocID="{B5C4E3D6-E97E-4488-92E0-238D3639F312}" presName="ParentText" presStyleLbl="node1" presStyleIdx="2" presStyleCnt="4" custScaleX="137430" custLinFactNeighborX="8155" custLinFactNeighborY="-26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EEE41-B5AD-4AF0-B7BC-DF4EC8AA0C00}" type="pres">
      <dgm:prSet presAssocID="{B5C4E3D6-E97E-4488-92E0-238D3639F312}" presName="ChildText" presStyleLbl="revTx" presStyleIdx="2" presStyleCnt="4" custScaleX="108575" custLinFactNeighborX="47437" custLinFactNeighborY="3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FA873-C3B3-4050-AE3E-5A95FCA838EF}" type="pres">
      <dgm:prSet presAssocID="{7A00AE65-56E4-483B-A6A3-4BCBD3B4F70D}" presName="sibTrans" presStyleCnt="0"/>
      <dgm:spPr/>
    </dgm:pt>
    <dgm:pt modelId="{D33161FB-788F-4F21-B449-E5A79141FB49}" type="pres">
      <dgm:prSet presAssocID="{4AECD813-46E8-47AF-BF2B-D833EC37B21D}" presName="composite" presStyleCnt="0"/>
      <dgm:spPr/>
    </dgm:pt>
    <dgm:pt modelId="{5B6CD202-F2C0-41A9-85D6-FD6ED2ECFF82}" type="pres">
      <dgm:prSet presAssocID="{4AECD813-46E8-47AF-BF2B-D833EC37B21D}" presName="ParentText" presStyleLbl="node1" presStyleIdx="3" presStyleCnt="4" custScaleX="139086" custLinFactNeighborX="5823" custLinFactNeighborY="2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9B21B-2776-4923-93C1-23A4A973E65F}" type="pres">
      <dgm:prSet presAssocID="{4AECD813-46E8-47AF-BF2B-D833EC37B21D}" presName="FinalChildText" presStyleLbl="revTx" presStyleIdx="3" presStyleCnt="4" custLinFactNeighborX="58079" custLinFactNeighborY="2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FA12D5-C112-48C5-8B80-675D4281B151}" srcId="{9B62F808-A591-4D2B-97DF-9DF214D4D12D}" destId="{21C1B506-66AF-4480-8D09-5AB16AC5A6AF}" srcOrd="0" destOrd="0" parTransId="{84ED8161-1B1A-4C45-A8C9-A8828C738574}" sibTransId="{656C6E74-1A6E-4747-BBE6-F9F9ED2C2F17}"/>
    <dgm:cxn modelId="{8DAD5F18-DAB7-45C6-BB28-E9DF71F173A9}" srcId="{4AECD813-46E8-47AF-BF2B-D833EC37B21D}" destId="{012BB8AF-B6EF-4902-9F83-E80C37571374}" srcOrd="0" destOrd="0" parTransId="{B8C2F0AA-961D-4015-BB8D-3CBB586C9D00}" sibTransId="{B6EEF8B8-59E2-4A31-98C6-4212728FE20F}"/>
    <dgm:cxn modelId="{63CBECC9-86DD-4C6F-9A55-5955B9027441}" type="presOf" srcId="{21C1B506-66AF-4480-8D09-5AB16AC5A6AF}" destId="{718966A5-E3EE-41FD-AF8B-A57175BC7F3C}" srcOrd="0" destOrd="0" presId="urn:microsoft.com/office/officeart/2005/8/layout/StepDownProcess"/>
    <dgm:cxn modelId="{6DBE5097-CA82-491B-9FCB-E0206761C3C7}" type="presOf" srcId="{B5C4E3D6-E97E-4488-92E0-238D3639F312}" destId="{60732B7D-1706-4115-90DC-B3F37F5CEEA1}" srcOrd="0" destOrd="0" presId="urn:microsoft.com/office/officeart/2005/8/layout/StepDownProcess"/>
    <dgm:cxn modelId="{72630A9F-C34D-49A3-9E02-D5D8BD1B9BA8}" type="presOf" srcId="{E2B932CF-E6CF-4299-B2C1-30AD08BA42F8}" destId="{1EDEEE41-B5AD-4AF0-B7BC-DF4EC8AA0C00}" srcOrd="0" destOrd="0" presId="urn:microsoft.com/office/officeart/2005/8/layout/StepDownProcess"/>
    <dgm:cxn modelId="{F833AB4A-650E-4966-BAF0-8138EBB4B3DE}" type="presOf" srcId="{012BB8AF-B6EF-4902-9F83-E80C37571374}" destId="{4399B21B-2776-4923-93C1-23A4A973E65F}" srcOrd="0" destOrd="0" presId="urn:microsoft.com/office/officeart/2005/8/layout/StepDownProcess"/>
    <dgm:cxn modelId="{2CC0437A-3A20-4EE5-BD85-05711F34C172}" type="presOf" srcId="{2B211A33-3604-44F5-8713-151938C7601C}" destId="{116C98F8-3162-4B9E-BADA-13585BEC3C24}" srcOrd="0" destOrd="0" presId="urn:microsoft.com/office/officeart/2005/8/layout/StepDownProcess"/>
    <dgm:cxn modelId="{4373F192-F6C4-4EAB-9BF3-EA84F7EE2F20}" srcId="{B1D5AF52-878A-442A-AE0F-7D867953D28B}" destId="{2B211A33-3604-44F5-8713-151938C7601C}" srcOrd="0" destOrd="0" parTransId="{F54C6CAC-8F3D-48B5-BC9F-AD31F21A3F44}" sibTransId="{59B3788B-4455-429F-922E-4B3DC9F00CE7}"/>
    <dgm:cxn modelId="{9CF9CAF7-27A6-4419-BF79-A8FCB9E8495F}" type="presOf" srcId="{9B2591F4-8D77-481D-8CBA-C437590B0538}" destId="{9B957E1F-9973-4785-98A8-67C8267DFBD9}" srcOrd="0" destOrd="0" presId="urn:microsoft.com/office/officeart/2005/8/layout/StepDownProcess"/>
    <dgm:cxn modelId="{351AB38E-EDC3-4E8D-9A52-4FFD14F925A7}" srcId="{9B62F808-A591-4D2B-97DF-9DF214D4D12D}" destId="{B1D5AF52-878A-442A-AE0F-7D867953D28B}" srcOrd="1" destOrd="0" parTransId="{31962100-6FFA-446C-80F1-6539F73A20FA}" sibTransId="{E04AA3A2-2C9E-41F7-9E92-8910ED60BFB8}"/>
    <dgm:cxn modelId="{E56CD834-BA1D-426D-AED8-CA059DB3EC4A}" srcId="{B5C4E3D6-E97E-4488-92E0-238D3639F312}" destId="{E2B932CF-E6CF-4299-B2C1-30AD08BA42F8}" srcOrd="0" destOrd="0" parTransId="{AEEDF777-524D-461A-AEA6-8C61F330E027}" sibTransId="{FD29B4C7-80D8-4D93-AC74-7D6A2A6CCA94}"/>
    <dgm:cxn modelId="{7E8ABD2B-5E46-4630-9042-FDB311C8295E}" srcId="{9B62F808-A591-4D2B-97DF-9DF214D4D12D}" destId="{4AECD813-46E8-47AF-BF2B-D833EC37B21D}" srcOrd="3" destOrd="0" parTransId="{6F2F6704-C194-4B93-9907-A23B7198A805}" sibTransId="{4234C136-8F50-4B5A-A4E8-BF7997D34BD4}"/>
    <dgm:cxn modelId="{3AA305C2-7743-4ED9-9627-6E5867A286AD}" type="presOf" srcId="{4AECD813-46E8-47AF-BF2B-D833EC37B21D}" destId="{5B6CD202-F2C0-41A9-85D6-FD6ED2ECFF82}" srcOrd="0" destOrd="0" presId="urn:microsoft.com/office/officeart/2005/8/layout/StepDownProcess"/>
    <dgm:cxn modelId="{F99D795B-3240-4DD2-A337-1383C6FFE936}" type="presOf" srcId="{B1D5AF52-878A-442A-AE0F-7D867953D28B}" destId="{070F0A12-FD87-43F3-B341-0BEB8AD6E07A}" srcOrd="0" destOrd="0" presId="urn:microsoft.com/office/officeart/2005/8/layout/StepDownProcess"/>
    <dgm:cxn modelId="{F012A91C-CBA4-44E8-9581-8CBE2F4244F8}" srcId="{9B62F808-A591-4D2B-97DF-9DF214D4D12D}" destId="{B5C4E3D6-E97E-4488-92E0-238D3639F312}" srcOrd="2" destOrd="0" parTransId="{B068E25D-4FCE-4A76-9ADD-58B40B55B861}" sibTransId="{7A00AE65-56E4-483B-A6A3-4BCBD3B4F70D}"/>
    <dgm:cxn modelId="{FD1D7D84-ABA8-49FD-877A-662B3412B14B}" type="presOf" srcId="{9B62F808-A591-4D2B-97DF-9DF214D4D12D}" destId="{6164838F-5FE7-4C10-92D8-010ED53C089C}" srcOrd="0" destOrd="0" presId="urn:microsoft.com/office/officeart/2005/8/layout/StepDownProcess"/>
    <dgm:cxn modelId="{E23EC3B7-2626-4A17-B471-6CB21E96131F}" srcId="{21C1B506-66AF-4480-8D09-5AB16AC5A6AF}" destId="{9B2591F4-8D77-481D-8CBA-C437590B0538}" srcOrd="0" destOrd="0" parTransId="{8F964101-D1BC-482F-B1AB-F3240152ACF4}" sibTransId="{8F6B3778-227E-4913-85E1-FB1076872970}"/>
    <dgm:cxn modelId="{3EFD0B0B-E606-47F4-88F3-18A3A2502AA5}" type="presParOf" srcId="{6164838F-5FE7-4C10-92D8-010ED53C089C}" destId="{8FA1EF4F-B502-4979-A981-B4DA21F0E889}" srcOrd="0" destOrd="0" presId="urn:microsoft.com/office/officeart/2005/8/layout/StepDownProcess"/>
    <dgm:cxn modelId="{87896737-994B-4E91-9CD6-BE665413CEC3}" type="presParOf" srcId="{8FA1EF4F-B502-4979-A981-B4DA21F0E889}" destId="{05BC0352-3A01-4246-87CD-C3A889A58D37}" srcOrd="0" destOrd="0" presId="urn:microsoft.com/office/officeart/2005/8/layout/StepDownProcess"/>
    <dgm:cxn modelId="{ADD51AF8-FE6D-439C-941A-F6EA7ABE13A2}" type="presParOf" srcId="{8FA1EF4F-B502-4979-A981-B4DA21F0E889}" destId="{718966A5-E3EE-41FD-AF8B-A57175BC7F3C}" srcOrd="1" destOrd="0" presId="urn:microsoft.com/office/officeart/2005/8/layout/StepDownProcess"/>
    <dgm:cxn modelId="{F2797E07-6C0A-4310-A737-F47DEFABC345}" type="presParOf" srcId="{8FA1EF4F-B502-4979-A981-B4DA21F0E889}" destId="{9B957E1F-9973-4785-98A8-67C8267DFBD9}" srcOrd="2" destOrd="0" presId="urn:microsoft.com/office/officeart/2005/8/layout/StepDownProcess"/>
    <dgm:cxn modelId="{71D77B4B-0EC5-4515-A3C7-BB1628B94575}" type="presParOf" srcId="{6164838F-5FE7-4C10-92D8-010ED53C089C}" destId="{056B0073-C955-4492-8312-4E8DC68ADE4C}" srcOrd="1" destOrd="0" presId="urn:microsoft.com/office/officeart/2005/8/layout/StepDownProcess"/>
    <dgm:cxn modelId="{E8408ECC-F019-41C8-B419-FDD55B699244}" type="presParOf" srcId="{6164838F-5FE7-4C10-92D8-010ED53C089C}" destId="{B8A9A8BC-5678-4432-811A-6DC139DB3708}" srcOrd="2" destOrd="0" presId="urn:microsoft.com/office/officeart/2005/8/layout/StepDownProcess"/>
    <dgm:cxn modelId="{1363DEC0-9FE9-4BFC-BEA3-05B80EE89DF4}" type="presParOf" srcId="{B8A9A8BC-5678-4432-811A-6DC139DB3708}" destId="{53F634B5-1370-4302-8648-526C58E39E5E}" srcOrd="0" destOrd="0" presId="urn:microsoft.com/office/officeart/2005/8/layout/StepDownProcess"/>
    <dgm:cxn modelId="{44B10EA5-63C4-4E33-95BF-A7B59E111BAB}" type="presParOf" srcId="{B8A9A8BC-5678-4432-811A-6DC139DB3708}" destId="{070F0A12-FD87-43F3-B341-0BEB8AD6E07A}" srcOrd="1" destOrd="0" presId="urn:microsoft.com/office/officeart/2005/8/layout/StepDownProcess"/>
    <dgm:cxn modelId="{C474A6C3-90AF-4E8F-9353-32A5837568B7}" type="presParOf" srcId="{B8A9A8BC-5678-4432-811A-6DC139DB3708}" destId="{116C98F8-3162-4B9E-BADA-13585BEC3C24}" srcOrd="2" destOrd="0" presId="urn:microsoft.com/office/officeart/2005/8/layout/StepDownProcess"/>
    <dgm:cxn modelId="{9CC84940-1A19-481C-9700-4354AE89CAD9}" type="presParOf" srcId="{6164838F-5FE7-4C10-92D8-010ED53C089C}" destId="{9465800B-3DE3-44A2-8AC2-C4DC45384C54}" srcOrd="3" destOrd="0" presId="urn:microsoft.com/office/officeart/2005/8/layout/StepDownProcess"/>
    <dgm:cxn modelId="{48E5F510-9901-4077-8B3B-3CEB0E78579F}" type="presParOf" srcId="{6164838F-5FE7-4C10-92D8-010ED53C089C}" destId="{A67361A7-E5A2-44C3-8B6F-00B3B0AD90EB}" srcOrd="4" destOrd="0" presId="urn:microsoft.com/office/officeart/2005/8/layout/StepDownProcess"/>
    <dgm:cxn modelId="{5399E921-E3A4-45AA-A85F-B18DDB34CC52}" type="presParOf" srcId="{A67361A7-E5A2-44C3-8B6F-00B3B0AD90EB}" destId="{1A7A068F-E853-41A4-8016-F844E0D774F2}" srcOrd="0" destOrd="0" presId="urn:microsoft.com/office/officeart/2005/8/layout/StepDownProcess"/>
    <dgm:cxn modelId="{2A4AB7C2-12B2-4514-AFC1-8D0C68571269}" type="presParOf" srcId="{A67361A7-E5A2-44C3-8B6F-00B3B0AD90EB}" destId="{60732B7D-1706-4115-90DC-B3F37F5CEEA1}" srcOrd="1" destOrd="0" presId="urn:microsoft.com/office/officeart/2005/8/layout/StepDownProcess"/>
    <dgm:cxn modelId="{56CF7C97-444E-4AFF-8C1B-088B31C3D602}" type="presParOf" srcId="{A67361A7-E5A2-44C3-8B6F-00B3B0AD90EB}" destId="{1EDEEE41-B5AD-4AF0-B7BC-DF4EC8AA0C00}" srcOrd="2" destOrd="0" presId="urn:microsoft.com/office/officeart/2005/8/layout/StepDownProcess"/>
    <dgm:cxn modelId="{A1E7B43E-CD1A-4914-8B66-7ED850AC7BC9}" type="presParOf" srcId="{6164838F-5FE7-4C10-92D8-010ED53C089C}" destId="{20FFA873-C3B3-4050-AE3E-5A95FCA838EF}" srcOrd="5" destOrd="0" presId="urn:microsoft.com/office/officeart/2005/8/layout/StepDownProcess"/>
    <dgm:cxn modelId="{548197E9-B715-4BA2-A1D1-BDF53C70D407}" type="presParOf" srcId="{6164838F-5FE7-4C10-92D8-010ED53C089C}" destId="{D33161FB-788F-4F21-B449-E5A79141FB49}" srcOrd="6" destOrd="0" presId="urn:microsoft.com/office/officeart/2005/8/layout/StepDownProcess"/>
    <dgm:cxn modelId="{9425CA32-E842-4C88-9BED-B9496FDA6C2D}" type="presParOf" srcId="{D33161FB-788F-4F21-B449-E5A79141FB49}" destId="{5B6CD202-F2C0-41A9-85D6-FD6ED2ECFF82}" srcOrd="0" destOrd="0" presId="urn:microsoft.com/office/officeart/2005/8/layout/StepDownProcess"/>
    <dgm:cxn modelId="{23D9B800-EC73-494F-910D-8304972DD486}" type="presParOf" srcId="{D33161FB-788F-4F21-B449-E5A79141FB49}" destId="{4399B21B-2776-4923-93C1-23A4A973E65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C0352-3A01-4246-87CD-C3A889A58D37}">
      <dsp:nvSpPr>
        <dsp:cNvPr id="0" name=""/>
        <dsp:cNvSpPr/>
      </dsp:nvSpPr>
      <dsp:spPr>
        <a:xfrm rot="5400000">
          <a:off x="983377" y="958986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966A5-E3EE-41FD-AF8B-A57175BC7F3C}">
      <dsp:nvSpPr>
        <dsp:cNvPr id="0" name=""/>
        <dsp:cNvSpPr/>
      </dsp:nvSpPr>
      <dsp:spPr>
        <a:xfrm>
          <a:off x="860664" y="0"/>
          <a:ext cx="1462501" cy="1023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</a:rPr>
            <a:t>Assess</a:t>
          </a:r>
        </a:p>
      </dsp:txBody>
      <dsp:txXfrm>
        <a:off x="910646" y="49982"/>
        <a:ext cx="1362537" cy="923739"/>
      </dsp:txXfrm>
    </dsp:sp>
    <dsp:sp modelId="{9B957E1F-9973-4785-98A8-67C8267DFBD9}">
      <dsp:nvSpPr>
        <dsp:cNvPr id="0" name=""/>
        <dsp:cNvSpPr/>
      </dsp:nvSpPr>
      <dsp:spPr>
        <a:xfrm>
          <a:off x="2298825" y="93089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Which vaccine(s) your patient needs</a:t>
          </a:r>
        </a:p>
      </dsp:txBody>
      <dsp:txXfrm>
        <a:off x="2298825" y="93089"/>
        <a:ext cx="1063684" cy="827402"/>
      </dsp:txXfrm>
    </dsp:sp>
    <dsp:sp modelId="{53F634B5-1370-4302-8648-526C58E39E5E}">
      <dsp:nvSpPr>
        <dsp:cNvPr id="0" name=""/>
        <dsp:cNvSpPr/>
      </dsp:nvSpPr>
      <dsp:spPr>
        <a:xfrm rot="5400000">
          <a:off x="2333561" y="2027374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0A12-FD87-43F3-B341-0BEB8AD6E07A}">
      <dsp:nvSpPr>
        <dsp:cNvPr id="0" name=""/>
        <dsp:cNvSpPr/>
      </dsp:nvSpPr>
      <dsp:spPr>
        <a:xfrm>
          <a:off x="2182337" y="1072787"/>
          <a:ext cx="2398269" cy="1023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/>
            <a:t>Recommend</a:t>
          </a:r>
        </a:p>
      </dsp:txBody>
      <dsp:txXfrm>
        <a:off x="2232319" y="1122769"/>
        <a:ext cx="2298305" cy="923739"/>
      </dsp:txXfrm>
    </dsp:sp>
    <dsp:sp modelId="{116C98F8-3162-4B9E-BADA-13585BEC3C24}">
      <dsp:nvSpPr>
        <dsp:cNvPr id="0" name=""/>
        <dsp:cNvSpPr/>
      </dsp:nvSpPr>
      <dsp:spPr>
        <a:xfrm>
          <a:off x="4584876" y="1229592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The vaccine(s) to the patient</a:t>
          </a:r>
        </a:p>
      </dsp:txBody>
      <dsp:txXfrm>
        <a:off x="4584876" y="1229592"/>
        <a:ext cx="1063684" cy="827402"/>
      </dsp:txXfrm>
    </dsp:sp>
    <dsp:sp modelId="{1A7A068F-E853-41A4-8016-F844E0D774F2}">
      <dsp:nvSpPr>
        <dsp:cNvPr id="0" name=""/>
        <dsp:cNvSpPr/>
      </dsp:nvSpPr>
      <dsp:spPr>
        <a:xfrm rot="5400000">
          <a:off x="3550638" y="3260508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32B7D-1706-4115-90DC-B3F37F5CEEA1}">
      <dsp:nvSpPr>
        <dsp:cNvPr id="0" name=""/>
        <dsp:cNvSpPr/>
      </dsp:nvSpPr>
      <dsp:spPr>
        <a:xfrm>
          <a:off x="3434350" y="2298591"/>
          <a:ext cx="2009916" cy="1023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Administer/Refer</a:t>
          </a:r>
        </a:p>
      </dsp:txBody>
      <dsp:txXfrm>
        <a:off x="3484332" y="2348573"/>
        <a:ext cx="1909952" cy="923739"/>
      </dsp:txXfrm>
    </dsp:sp>
    <dsp:sp modelId="{1EDEEE41-B5AD-4AF0-B7BC-DF4EC8AA0C00}">
      <dsp:nvSpPr>
        <dsp:cNvPr id="0" name=""/>
        <dsp:cNvSpPr/>
      </dsp:nvSpPr>
      <dsp:spPr>
        <a:xfrm>
          <a:off x="5510266" y="2451261"/>
          <a:ext cx="1154895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 The vaccine(s) or refer to an immunizing provider </a:t>
          </a:r>
        </a:p>
      </dsp:txBody>
      <dsp:txXfrm>
        <a:off x="5510266" y="2451261"/>
        <a:ext cx="1154895" cy="827402"/>
      </dsp:txXfrm>
    </dsp:sp>
    <dsp:sp modelId="{5B6CD202-F2C0-41A9-85D6-FD6ED2ECFF82}">
      <dsp:nvSpPr>
        <dsp:cNvPr id="0" name=""/>
        <dsp:cNvSpPr/>
      </dsp:nvSpPr>
      <dsp:spPr>
        <a:xfrm>
          <a:off x="4612814" y="3502259"/>
          <a:ext cx="2034135" cy="1023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Document </a:t>
          </a:r>
        </a:p>
      </dsp:txBody>
      <dsp:txXfrm>
        <a:off x="4662796" y="3552241"/>
        <a:ext cx="1934171" cy="923739"/>
      </dsp:txXfrm>
    </dsp:sp>
    <dsp:sp modelId="{4399B21B-2776-4923-93C1-23A4A973E65F}">
      <dsp:nvSpPr>
        <dsp:cNvPr id="0" name=""/>
        <dsp:cNvSpPr/>
      </dsp:nvSpPr>
      <dsp:spPr>
        <a:xfrm>
          <a:off x="6893748" y="3597114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The administered vaccine(s) in NV WebIZ</a:t>
          </a:r>
        </a:p>
      </dsp:txBody>
      <dsp:txXfrm>
        <a:off x="6893748" y="3597114"/>
        <a:ext cx="1063684" cy="82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607E5-18A4-4659-AC9B-D6EEC4446F43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B934-A26B-41C9-8246-05A68D9D5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9287E9-9F6C-423E-A0A1-76FEA52C476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CFFD0C-0EF6-4441-976D-DEDB150F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DFD6-20D7-4D0A-9995-F52D212438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28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583" y="478510"/>
            <a:ext cx="9154332" cy="114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2583" y="6324600"/>
            <a:ext cx="9144000" cy="540504"/>
          </a:xfrm>
          <a:prstGeom prst="rect">
            <a:avLst/>
          </a:prstGeom>
          <a:solidFill>
            <a:srgbClr val="28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2583" y="6196416"/>
            <a:ext cx="9154332" cy="114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30" name="Picture 6" descr="http://quickmoneyanswers.com/wp-content/uploads/2012/03/nevada-state-sales-tax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65" y="12359"/>
            <a:ext cx="2126822" cy="21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7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54DC-83D1-4DA6-9DCD-694F68049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8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864E-C3B8-4C36-A160-7B85ECD0DF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7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810"/>
            <a:ext cx="8229600" cy="82482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9F4B-949A-4713-9C08-AE0CED9CC0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28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2583" y="478510"/>
            <a:ext cx="9154332" cy="114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2583" y="6324600"/>
            <a:ext cx="9144000" cy="540504"/>
          </a:xfrm>
          <a:prstGeom prst="rect">
            <a:avLst/>
          </a:prstGeom>
          <a:solidFill>
            <a:srgbClr val="28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583" y="6196416"/>
            <a:ext cx="9154332" cy="114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3" name="Picture 6" descr="http://quickmoneyanswers.com/wp-content/uploads/2012/03/nevada-state-sales-tax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1"/>
            <a:ext cx="129378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8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EA89-A20C-47F6-8516-B7F25922B3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4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916E-E72F-4F78-B38A-8175C81BF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1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1A14-5A8C-4EBD-85CC-593A84BC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4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F88-EA95-4E14-95CF-41DD005FFE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6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FAB1-C805-4D6C-918B-BB423E104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2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5CA-85BD-466B-9648-4940B41E85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3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0D84-9115-4C40-924E-A16570EFA2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3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9DBA-F07B-4A82-B6C0-C1F0308DA1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3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2A9FCD3D-4B17-4B0F-99F2-4A13CA9B7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97317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Efforts to Improve Immunization Coverage Rates in Nevada - Adults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Subtitle 8">
            <a:extLst>
              <a:ext uri="{FF2B5EF4-FFF2-40B4-BE49-F238E27FC236}">
                <a16:creationId xmlns="" xmlns:a16="http://schemas.microsoft.com/office/drawing/2014/main" id="{B880510F-3E49-4780-98B6-8B93F66D38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Kristy Zigenis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Adult Immunization Coordinator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A08351-6B26-4B71-8CE7-219DAF9C6FFC}"/>
              </a:ext>
            </a:extLst>
          </p:cNvPr>
          <p:cNvSpPr txBox="1"/>
          <p:nvPr/>
        </p:nvSpPr>
        <p:spPr>
          <a:xfrm>
            <a:off x="381000" y="662730"/>
            <a:ext cx="1904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Brian Sandoval</a:t>
            </a:r>
          </a:p>
          <a:p>
            <a:pPr algn="ctr"/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Governor</a:t>
            </a:r>
          </a:p>
          <a:p>
            <a:pPr algn="ctr"/>
            <a:endParaRPr lang="en-US" sz="11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Richard Whitley</a:t>
            </a:r>
          </a:p>
          <a:p>
            <a:pPr algn="ctr"/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Director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4742C2-0989-4C74-8141-509F7D67110D}"/>
              </a:ext>
            </a:extLst>
          </p:cNvPr>
          <p:cNvSpPr txBox="1"/>
          <p:nvPr/>
        </p:nvSpPr>
        <p:spPr>
          <a:xfrm>
            <a:off x="7043257" y="662730"/>
            <a:ext cx="171974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Julie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Kotchever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Ph.D.</a:t>
            </a:r>
          </a:p>
          <a:p>
            <a:pPr algn="ctr"/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Administrator</a:t>
            </a:r>
          </a:p>
          <a:p>
            <a:pPr algn="ctr"/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Ihsan Azzam, Ph.D., M.D.</a:t>
            </a:r>
          </a:p>
          <a:p>
            <a:pPr algn="ctr"/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Chief Medical Officer</a:t>
            </a:r>
          </a:p>
        </p:txBody>
      </p:sp>
    </p:spTree>
    <p:extLst>
      <p:ext uri="{BB962C8B-B14F-4D97-AF65-F5344CB8AC3E}">
        <p14:creationId xmlns:p14="http://schemas.microsoft.com/office/powerpoint/2010/main" val="255892397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761999" y="533940"/>
            <a:ext cx="822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tx1"/>
                </a:solidFill>
              </a:rPr>
              <a:t>Part B vs Part D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518920" y="1345451"/>
            <a:ext cx="64461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200" dirty="0"/>
              <a:t> Vaccines covered by Part B	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Influenza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Pneumococcal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Hepatitis B (High Risk)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Other vaccines based on risk and exposure (ex. Tetanus after a skin puncture wound)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477" y="3775126"/>
            <a:ext cx="7644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Vaccines covered by Part D*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/>
              <a:t>Shingles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/>
              <a:t>Td/Tdap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/>
              <a:t>Varicella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dirty="0"/>
              <a:t>Most other recommended/prescribed vaccines	</a:t>
            </a:r>
          </a:p>
          <a:p>
            <a:r>
              <a:rPr lang="en-US" dirty="0"/>
              <a:t>*Patient cost will vary depending on an individual’s Part D plan and where they go to receive the vaccine</a:t>
            </a:r>
            <a:r>
              <a:rPr lang="en-US" sz="2200" dirty="0"/>
              <a:t>	</a:t>
            </a:r>
          </a:p>
        </p:txBody>
      </p:sp>
      <p:pic>
        <p:nvPicPr>
          <p:cNvPr id="2052" name="Picture 4" descr="Image result for medicare part b clip art">
            <a:extLst>
              <a:ext uri="{FF2B5EF4-FFF2-40B4-BE49-F238E27FC236}">
                <a16:creationId xmlns="" xmlns:a16="http://schemas.microsoft.com/office/drawing/2014/main" id="{3CD41DFB-DCC6-4621-98B4-B4DD682E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98" y="3120617"/>
            <a:ext cx="22574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2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45028" y="8625016"/>
            <a:ext cx="2829697" cy="187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02" y="3274092"/>
            <a:ext cx="3782739" cy="26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6561"/>
            <a:ext cx="8229600" cy="8248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Nevada Adult Immunization Partnership and Improvement Grant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601" y="2001709"/>
            <a:ext cx="6590270" cy="45259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3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D6E7547-03ED-48E5-A4D2-ED72749B3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41" y="1836527"/>
            <a:ext cx="6915164" cy="4307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B92D8-BE69-48C3-B5D0-4B70B20B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86" y="731835"/>
            <a:ext cx="8229600" cy="8248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Provider Education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Site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0514CE-E5CC-4E1C-9944-BDDEB5BF0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3" y="1830389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57 Participating Sites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5B4195-5C6A-4D6E-AAD5-B64D2B67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66A9B7-8603-467D-BEFE-CE9C3F3C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9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0281"/>
            <a:ext cx="8229600" cy="8248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Quality Improvement Strategies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85109"/>
            <a:ext cx="4819135" cy="45913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443" y="1901399"/>
            <a:ext cx="6493543" cy="27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8815"/>
            <a:ext cx="3020111" cy="24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98" y="1900647"/>
            <a:ext cx="8007178" cy="41912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Roughly 60% of participating </a:t>
            </a:r>
          </a:p>
          <a:p>
            <a:pPr marL="0" indent="0">
              <a:buNone/>
            </a:pPr>
            <a:r>
              <a:rPr lang="en-US" dirty="0"/>
              <a:t>			sites saw an improvement to </a:t>
            </a:r>
          </a:p>
          <a:p>
            <a:pPr marL="0" indent="0">
              <a:buNone/>
            </a:pPr>
            <a:r>
              <a:rPr lang="en-US" dirty="0"/>
              <a:t>			their coverage rates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average rate of improvement was 14% points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5374"/>
            <a:ext cx="8229600" cy="8248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Provider Education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Site Visits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tx1"/>
                </a:solidFill>
              </a:rPr>
              <a:t>Vaccines Aren’t Just For Kids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518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779" y="2056419"/>
            <a:ext cx="8771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Adults need vaccines to keep themselves and our communities healthy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Many adults are unaware or misinformed about the need for vaccines beyond childhood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provider’s recommendation is one of the strongest predictors of whether the patient gets the vaccine.</a:t>
            </a:r>
          </a:p>
        </p:txBody>
      </p:sp>
    </p:spTree>
    <p:extLst>
      <p:ext uri="{BB962C8B-B14F-4D97-AF65-F5344CB8AC3E}">
        <p14:creationId xmlns:p14="http://schemas.microsoft.com/office/powerpoint/2010/main" val="283800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76" y="957601"/>
            <a:ext cx="8229600" cy="824828"/>
          </a:xfrm>
        </p:spPr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r>
              <a:rPr lang="en-US" sz="3500" dirty="0">
                <a:solidFill>
                  <a:prstClr val="black"/>
                </a:solidFill>
                <a:ea typeface="+mn-ea"/>
                <a:cs typeface="+mn-cs"/>
              </a:rPr>
              <a:t>The Standards for Adult Immunization Practice</a:t>
            </a:r>
            <a:br>
              <a:rPr lang="en-US" sz="35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800" i="1" dirty="0">
                <a:solidFill>
                  <a:prstClr val="black"/>
                </a:solidFill>
                <a:ea typeface="+mn-ea"/>
                <a:cs typeface="+mn-cs"/>
              </a:rPr>
              <a:t>All Providers who serve adults, at every clinical encounter</a:t>
            </a:r>
            <a:br>
              <a:rPr lang="en-US" sz="2800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549199"/>
              </p:ext>
            </p:extLst>
          </p:nvPr>
        </p:nvGraphicFramePr>
        <p:xfrm>
          <a:off x="226541" y="15507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70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2" y="593943"/>
            <a:ext cx="7521144" cy="55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3" y="595183"/>
            <a:ext cx="7504670" cy="5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>
                <a:solidFill>
                  <a:schemeClr val="tx1"/>
                </a:solidFill>
              </a:rPr>
              <a:t>National Adult Immunization Landscape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74" y="1659947"/>
            <a:ext cx="6022126" cy="383594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  <a:softEdge rad="0"/>
          </a:effectLst>
        </p:spPr>
      </p:pic>
      <p:sp>
        <p:nvSpPr>
          <p:cNvPr id="7" name="TextBox 6"/>
          <p:cNvSpPr txBox="1"/>
          <p:nvPr/>
        </p:nvSpPr>
        <p:spPr>
          <a:xfrm>
            <a:off x="1597874" y="1500278"/>
            <a:ext cx="6515100" cy="4773433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Flu (2016-17)	 		43.3% of adults ≥18</a:t>
            </a:r>
          </a:p>
          <a:p>
            <a:r>
              <a:rPr lang="en-US" sz="2000" dirty="0"/>
              <a:t>Pneumococcal (2016)		72.4% of adults ≥65 </a:t>
            </a:r>
          </a:p>
          <a:p>
            <a:r>
              <a:rPr lang="en-US" sz="2000" dirty="0"/>
              <a:t>Tdap (2016)			36.1% of adults 18-64</a:t>
            </a:r>
          </a:p>
          <a:p>
            <a:r>
              <a:rPr lang="en-US" sz="2000" dirty="0"/>
              <a:t>Zoster (2015)			30.6% of adult ≥60</a:t>
            </a:r>
          </a:p>
          <a:p>
            <a:endParaRPr lang="en-US" dirty="0"/>
          </a:p>
          <a:p>
            <a:endParaRPr lang="en-US" dirty="0"/>
          </a:p>
          <a:p>
            <a:endParaRPr lang="en-US" sz="1200" i="1" dirty="0"/>
          </a:p>
          <a:p>
            <a:endParaRPr lang="en-US" sz="1200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r>
              <a:rPr lang="en-US" sz="1200" i="1" dirty="0"/>
              <a:t>(Rates were found on CDC fluvaxview, 2015 National Health Interview Survey and MMWR 2015)</a:t>
            </a:r>
          </a:p>
        </p:txBody>
      </p:sp>
    </p:spTree>
    <p:extLst>
      <p:ext uri="{BB962C8B-B14F-4D97-AF65-F5344CB8AC3E}">
        <p14:creationId xmlns:p14="http://schemas.microsoft.com/office/powerpoint/2010/main" val="10803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prstClr val="black"/>
                </a:solidFill>
              </a:rPr>
              <a:t/>
            </a:r>
            <a:br>
              <a:rPr lang="en-US" sz="3100" b="1" dirty="0">
                <a:solidFill>
                  <a:prstClr val="black"/>
                </a:solidFill>
              </a:rPr>
            </a:br>
            <a:r>
              <a:rPr lang="en-US" sz="3100" b="1" dirty="0">
                <a:solidFill>
                  <a:prstClr val="black"/>
                </a:solidFill>
              </a:rPr>
              <a:t>Nevada Adult Immunization Landscape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319" y="1237419"/>
            <a:ext cx="4975654" cy="50508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875" y="1237419"/>
            <a:ext cx="767766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Although Nevada’s uninsured rate has dropped over the past few years it has not translated into higher vaccination coverage rates.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Flu (2016-17)	 			33.4% of adults ≥18</a:t>
            </a:r>
          </a:p>
          <a:p>
            <a:r>
              <a:rPr lang="en-US" sz="2000" dirty="0">
                <a:solidFill>
                  <a:prstClr val="black"/>
                </a:solidFill>
              </a:rPr>
              <a:t>Pneumococcal (2016)			65.9% of adults ≥65 </a:t>
            </a:r>
          </a:p>
          <a:p>
            <a:r>
              <a:rPr lang="en-US" sz="2000" dirty="0">
                <a:solidFill>
                  <a:prstClr val="black"/>
                </a:solidFill>
              </a:rPr>
              <a:t>Td/Tdap (2016)				50.9% of adults ≥18</a:t>
            </a:r>
          </a:p>
          <a:p>
            <a:r>
              <a:rPr lang="en-US" sz="2000" dirty="0">
                <a:solidFill>
                  <a:prstClr val="black"/>
                </a:solidFill>
              </a:rPr>
              <a:t>Zoster (6/2017)				21.5% of adult ≥64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sz="1200" i="1" dirty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  <a:p>
            <a:endParaRPr lang="en-US" sz="1200" i="1" dirty="0">
              <a:solidFill>
                <a:prstClr val="black"/>
              </a:solidFill>
            </a:endParaRPr>
          </a:p>
          <a:p>
            <a:r>
              <a:rPr lang="en-US" sz="1200" i="1" dirty="0">
                <a:solidFill>
                  <a:prstClr val="black"/>
                </a:solidFill>
              </a:rPr>
              <a:t>(Rates were run using Crystal Reports off the NV WebIZ replica database, </a:t>
            </a:r>
            <a:r>
              <a:rPr lang="en-US" sz="1200" i="1" dirty="0"/>
              <a:t>CDC fluvaxview, 2015 National Health Interview Survey</a:t>
            </a:r>
            <a:r>
              <a:rPr lang="en-US" sz="1200" i="1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129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471290"/>
            <a:ext cx="8229600" cy="82482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b="1" dirty="0">
                <a:solidFill>
                  <a:schemeClr val="tx1"/>
                </a:solidFill>
              </a:rPr>
              <a:t>Barriers to Improving Vaccination Rates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68411" y="1361942"/>
            <a:ext cx="84396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Limited patient awareness of the need for vaccines as an adult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411" y="2086152"/>
            <a:ext cx="8427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Financial burden on patient for out of pocket expenses (Co-pay/Deductible)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411" y="2880244"/>
            <a:ext cx="7696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Limited incorporation of vaccination recommendation into routine patient care by adult providers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411" y="3733945"/>
            <a:ext cx="75788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Limited/incorrect use of the State Immunization Information System (WebIZ)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411" y="4564682"/>
            <a:ext cx="8427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Financial burden on the provider due to inadequate reimbursement rates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8411" y="5309635"/>
            <a:ext cx="81595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Confusion over Medicare Vaccine Coverage                        (Part B vs Part D)</a:t>
            </a:r>
          </a:p>
        </p:txBody>
      </p:sp>
    </p:spTree>
    <p:extLst>
      <p:ext uri="{BB962C8B-B14F-4D97-AF65-F5344CB8AC3E}">
        <p14:creationId xmlns:p14="http://schemas.microsoft.com/office/powerpoint/2010/main" val="257739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6A84064E-C337-44F9-88E1-C16BDF48B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56" y="990772"/>
            <a:ext cx="2825087" cy="20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957" y="576334"/>
            <a:ext cx="8229600" cy="8248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Barriers to Improving Vaccination Rates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Health and Human Services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34D1-8BCF-4F6B-8C2C-67A07E74FC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57200" y="1441575"/>
            <a:ext cx="7847013" cy="49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Mistaken assumptions about vaccines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41537"/>
            <a:ext cx="8427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Fear of side effects/ fear of needles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474075"/>
            <a:ext cx="7696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Lack of reliable transportation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977819"/>
            <a:ext cx="75788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Mistrust of medical institutions due to prior negative experiences navigating the healthcare system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249" y="3878630"/>
            <a:ext cx="84273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Many adults see multiple specialty providers to manage chronic conditions and may ‘fall through the cracks’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771182"/>
            <a:ext cx="78119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Not all providers carry all ACIP recommended vaccines creating a potential missed opportunity by sending them elsewhere</a:t>
            </a:r>
          </a:p>
        </p:txBody>
      </p:sp>
    </p:spTree>
    <p:extLst>
      <p:ext uri="{BB962C8B-B14F-4D97-AF65-F5344CB8AC3E}">
        <p14:creationId xmlns:p14="http://schemas.microsoft.com/office/powerpoint/2010/main" val="23252724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411</Words>
  <Application>Microsoft Office PowerPoint</Application>
  <PresentationFormat>On-screen Show (4:3)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1_Office Theme</vt:lpstr>
      <vt:lpstr>  Efforts to Improve Immunization Coverage Rates in Nevada - Adults  </vt:lpstr>
      <vt:lpstr> Vaccines Aren’t Just For Kids </vt:lpstr>
      <vt:lpstr>The Standards for Adult Immunization Practice All Providers who serve adults, at every clinical encounter </vt:lpstr>
      <vt:lpstr>PowerPoint Presentation</vt:lpstr>
      <vt:lpstr>PowerPoint Presentation</vt:lpstr>
      <vt:lpstr> National Adult Immunization Landscape  </vt:lpstr>
      <vt:lpstr> Nevada Adult Immunization Landscape </vt:lpstr>
      <vt:lpstr> Barriers to Improving Vaccination Rates </vt:lpstr>
      <vt:lpstr>Barriers to Improving Vaccination Rates</vt:lpstr>
      <vt:lpstr>Part B vs Part D</vt:lpstr>
      <vt:lpstr>Nevada Adult Immunization Partnership and Improvement Grant</vt:lpstr>
      <vt:lpstr>Provider Education Site Visits</vt:lpstr>
      <vt:lpstr>Quality Improvement Strategies</vt:lpstr>
      <vt:lpstr>Provider Education Site Visits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Stephanie Woodard</dc:creator>
  <cp:lastModifiedBy>Breanne Van Dyne</cp:lastModifiedBy>
  <cp:revision>57</cp:revision>
  <cp:lastPrinted>2018-07-24T15:31:42Z</cp:lastPrinted>
  <dcterms:created xsi:type="dcterms:W3CDTF">2016-09-07T21:48:16Z</dcterms:created>
  <dcterms:modified xsi:type="dcterms:W3CDTF">2018-09-26T18:30:17Z</dcterms:modified>
</cp:coreProperties>
</file>